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or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or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6f325ba5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6f325ba5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6f325ba5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6f325ba5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6f325ba5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6f325ba5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6f325ba5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6f325ba5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6f325ba5f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6f325ba5f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6f325ba5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6f325ba5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6f325ba5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6f325ba5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6f325ba5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6f325ba5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6f325ba5f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6f325ba5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f325ba5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6f325ba5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521"/>
            <a:ext cx="4397824" cy="33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ctrTitle"/>
          </p:nvPr>
        </p:nvSpPr>
        <p:spPr>
          <a:xfrm>
            <a:off x="4781850" y="1953975"/>
            <a:ext cx="31767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API Testing</a:t>
            </a:r>
            <a:endParaRPr sz="2700"/>
          </a:p>
        </p:txBody>
      </p:sp>
      <p:sp>
        <p:nvSpPr>
          <p:cNvPr id="133" name="Google Shape;133;p25"/>
          <p:cNvSpPr txBox="1"/>
          <p:nvPr/>
        </p:nvSpPr>
        <p:spPr>
          <a:xfrm>
            <a:off x="7195477" y="4494263"/>
            <a:ext cx="13905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Presented by</a:t>
            </a:r>
            <a:endParaRPr sz="16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Farhad Hossain</a:t>
            </a:r>
            <a:endParaRPr b="1" sz="16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 flipH="1" rot="10800000">
            <a:off x="4572000" y="2916625"/>
            <a:ext cx="3761700" cy="39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5"/>
          <p:cNvSpPr txBox="1"/>
          <p:nvPr/>
        </p:nvSpPr>
        <p:spPr>
          <a:xfrm>
            <a:off x="747400" y="763500"/>
            <a:ext cx="846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5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087" y="2956088"/>
            <a:ext cx="1626550" cy="1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729450" y="73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Status Code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12395" l="0" r="0" t="0"/>
          <a:stretch/>
        </p:blipFill>
        <p:spPr>
          <a:xfrm>
            <a:off x="1164225" y="1379650"/>
            <a:ext cx="6819150" cy="3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27650" y="72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API?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782400" y="1303350"/>
            <a:ext cx="75792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API stands for </a:t>
            </a:r>
            <a:r>
              <a:rPr b="1" lang="en" sz="1500"/>
              <a:t>Application Programming Interface</a:t>
            </a:r>
            <a:r>
              <a:rPr lang="en" sz="1500"/>
              <a:t>.  An API is a set of programming code that allows two programs to talk to each other.</a:t>
            </a:r>
            <a:endParaRPr sz="15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598" y="2571750"/>
            <a:ext cx="2355950" cy="23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727638" y="72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API-Real life example 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463" y="1784853"/>
            <a:ext cx="1334375" cy="17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813" y="1783263"/>
            <a:ext cx="1747725" cy="17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9400" y="1834575"/>
            <a:ext cx="1652425" cy="16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7"/>
          <p:cNvCxnSpPr>
            <a:stCxn id="155" idx="3"/>
            <a:endCxn id="157" idx="1"/>
          </p:cNvCxnSpPr>
          <p:nvPr/>
        </p:nvCxnSpPr>
        <p:spPr>
          <a:xfrm>
            <a:off x="2326837" y="2657116"/>
            <a:ext cx="12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7"/>
          <p:cNvCxnSpPr>
            <a:stCxn id="157" idx="3"/>
            <a:endCxn id="156" idx="1"/>
          </p:cNvCxnSpPr>
          <p:nvPr/>
        </p:nvCxnSpPr>
        <p:spPr>
          <a:xfrm>
            <a:off x="5251825" y="2657113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7"/>
          <p:cNvCxnSpPr/>
          <p:nvPr/>
        </p:nvCxnSpPr>
        <p:spPr>
          <a:xfrm rot="10800000">
            <a:off x="5207488" y="2986750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7"/>
          <p:cNvCxnSpPr/>
          <p:nvPr/>
        </p:nvCxnSpPr>
        <p:spPr>
          <a:xfrm rot="10800000">
            <a:off x="2367838" y="2986750"/>
            <a:ext cx="12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7"/>
          <p:cNvSpPr txBox="1"/>
          <p:nvPr/>
        </p:nvSpPr>
        <p:spPr>
          <a:xfrm>
            <a:off x="2487625" y="2290450"/>
            <a:ext cx="95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Request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352300" y="2290450"/>
            <a:ext cx="95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Request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352300" y="2657125"/>
            <a:ext cx="95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Response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2487613" y="2657125"/>
            <a:ext cx="95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Response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789316" y="3531000"/>
            <a:ext cx="12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Matchmaker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1277896" y="3531000"/>
            <a:ext cx="76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Groom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6968819" y="3531000"/>
            <a:ext cx="61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Bride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" y="-42350"/>
            <a:ext cx="9143999" cy="51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727638" y="72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workflow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17655" l="0" r="0" t="17146"/>
          <a:stretch/>
        </p:blipFill>
        <p:spPr>
          <a:xfrm>
            <a:off x="1065900" y="1419675"/>
            <a:ext cx="7012201" cy="3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7638" y="72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workflow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5">
            <a:alphaModFix/>
          </a:blip>
          <a:srcRect b="3614" l="0" r="0" t="16410"/>
          <a:stretch/>
        </p:blipFill>
        <p:spPr>
          <a:xfrm>
            <a:off x="1670050" y="1357900"/>
            <a:ext cx="5651674" cy="31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727650" y="73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Structure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24" y="1476850"/>
            <a:ext cx="7360351" cy="2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727650" y="728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25" y="1342875"/>
            <a:ext cx="6920801" cy="2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27650" y="728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50" y="725325"/>
            <a:ext cx="617549" cy="6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0" y="4615494"/>
            <a:ext cx="1390500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5">
            <a:alphaModFix/>
          </a:blip>
          <a:srcRect b="6994" l="0" r="0" t="7812"/>
          <a:stretch/>
        </p:blipFill>
        <p:spPr>
          <a:xfrm>
            <a:off x="1250000" y="1342875"/>
            <a:ext cx="6452526" cy="29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